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3"/>
  </p:notesMasterIdLst>
  <p:sldIdLst>
    <p:sldId id="263" r:id="rId2"/>
    <p:sldId id="318" r:id="rId3"/>
    <p:sldId id="320" r:id="rId4"/>
    <p:sldId id="312" r:id="rId5"/>
    <p:sldId id="297" r:id="rId6"/>
    <p:sldId id="326" r:id="rId7"/>
    <p:sldId id="304" r:id="rId8"/>
    <p:sldId id="327" r:id="rId9"/>
    <p:sldId id="328" r:id="rId10"/>
    <p:sldId id="329" r:id="rId11"/>
    <p:sldId id="303" r:id="rId12"/>
    <p:sldId id="322" r:id="rId13"/>
    <p:sldId id="323" r:id="rId14"/>
    <p:sldId id="324" r:id="rId15"/>
    <p:sldId id="330" r:id="rId16"/>
    <p:sldId id="331" r:id="rId17"/>
    <p:sldId id="289" r:id="rId18"/>
    <p:sldId id="306" r:id="rId19"/>
    <p:sldId id="307" r:id="rId20"/>
    <p:sldId id="308" r:id="rId21"/>
    <p:sldId id="309" r:id="rId22"/>
    <p:sldId id="310" r:id="rId23"/>
    <p:sldId id="316" r:id="rId24"/>
    <p:sldId id="317" r:id="rId25"/>
    <p:sldId id="311" r:id="rId26"/>
    <p:sldId id="315" r:id="rId27"/>
    <p:sldId id="295" r:id="rId28"/>
    <p:sldId id="296" r:id="rId29"/>
    <p:sldId id="325" r:id="rId30"/>
    <p:sldId id="321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88" autoAdjust="0"/>
  </p:normalViewPr>
  <p:slideViewPr>
    <p:cSldViewPr snapToGrid="0">
      <p:cViewPr varScale="1">
        <p:scale>
          <a:sx n="104" d="100"/>
          <a:sy n="104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80DE-AD3A-4E03-A15F-34D5167880B2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79B0-7472-4D3E-A25E-09420CBF4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7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7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0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6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979B0-7472-4D3E-A25E-09420CBF4A8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5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5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6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5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9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9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0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5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620B6B-05D9-4C55-AB2F-D6BC77085B23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9429B-F80A-403C-A690-82293DA20C6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5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1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openxmlformats.org/officeDocument/2006/relationships/image" Target="../media/image22.png"/><Relationship Id="rId5" Type="http://schemas.microsoft.com/office/2007/relationships/media" Target="../media/media12.mp4"/><Relationship Id="rId10" Type="http://schemas.openxmlformats.org/officeDocument/2006/relationships/image" Target="../media/image21.png"/><Relationship Id="rId4" Type="http://schemas.openxmlformats.org/officeDocument/2006/relationships/video" Target="../media/media11.mp4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7D83-10BF-4E54-8182-B0AFAA32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920" y="5558778"/>
            <a:ext cx="2277325" cy="53134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3600" dirty="0"/>
              <a:t>Tom Gibbs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2D7BD-61DA-4E52-B55D-E23A311F6C2B}"/>
              </a:ext>
            </a:extLst>
          </p:cNvPr>
          <p:cNvSpPr txBox="1">
            <a:spLocks/>
          </p:cNvSpPr>
          <p:nvPr/>
        </p:nvSpPr>
        <p:spPr>
          <a:xfrm>
            <a:off x="4353197" y="2185849"/>
            <a:ext cx="3485606" cy="914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4800" dirty="0">
                <a:latin typeface="+mj-lt"/>
              </a:rPr>
              <a:t>Ship Happens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4F58-8886-447E-8CFC-C3E63E7B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"/>
          <a:stretch/>
        </p:blipFill>
        <p:spPr>
          <a:xfrm>
            <a:off x="8538755" y="2233748"/>
            <a:ext cx="2277325" cy="332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611B8-3964-4A28-85DA-9A86AD350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1586" r="6960" b="1"/>
          <a:stretch/>
        </p:blipFill>
        <p:spPr>
          <a:xfrm>
            <a:off x="1375920" y="2185849"/>
            <a:ext cx="2277325" cy="33250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BB539-BA55-4FEE-874C-D6B7D9155CB3}"/>
              </a:ext>
            </a:extLst>
          </p:cNvPr>
          <p:cNvSpPr txBox="1">
            <a:spLocks/>
          </p:cNvSpPr>
          <p:nvPr/>
        </p:nvSpPr>
        <p:spPr>
          <a:xfrm>
            <a:off x="8538754" y="5558778"/>
            <a:ext cx="2277325" cy="53134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GB" sz="3600" dirty="0"/>
              <a:t>Henry Crofts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8C1D3-E2A4-429E-96FC-DB92DB5F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6 – Group 3</a:t>
            </a:r>
          </a:p>
        </p:txBody>
      </p:sp>
    </p:spTree>
    <p:extLst>
      <p:ext uri="{BB962C8B-B14F-4D97-AF65-F5344CB8AC3E}">
        <p14:creationId xmlns:p14="http://schemas.microsoft.com/office/powerpoint/2010/main" val="258734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806A-0AB0-4145-9499-3E7978CD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Repairing the Deck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65084-2409-4F05-A3B0-236F9C01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Crow’s Nest Call Outs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Warns players about hazards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rowsNest">
            <a:hlinkClick r:id="" action="ppaction://media"/>
            <a:extLst>
              <a:ext uri="{FF2B5EF4-FFF2-40B4-BE49-F238E27FC236}">
                <a16:creationId xmlns:a16="http://schemas.microsoft.com/office/drawing/2014/main" id="{B8F110CB-74B3-4074-9A74-CCF3C10FA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07" y="2906384"/>
            <a:ext cx="5370491" cy="36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Whale Event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Whale disruptor">
            <a:hlinkClick r:id="" action="ppaction://media"/>
            <a:extLst>
              <a:ext uri="{FF2B5EF4-FFF2-40B4-BE49-F238E27FC236}">
                <a16:creationId xmlns:a16="http://schemas.microsoft.com/office/drawing/2014/main" id="{0CAB86FB-747B-4EA7-9550-995F1604A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993" y="2198914"/>
            <a:ext cx="7969921" cy="44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Seagull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birdmess">
            <a:hlinkClick r:id="" action="ppaction://media"/>
            <a:extLst>
              <a:ext uri="{FF2B5EF4-FFF2-40B4-BE49-F238E27FC236}">
                <a16:creationId xmlns:a16="http://schemas.microsoft.com/office/drawing/2014/main" id="{CF9507F8-DA95-4AD1-93E1-3D48F35A9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640" y="1688862"/>
            <a:ext cx="6964498" cy="49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Steering the 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A9C47-05FB-4FD5-AF29-E5EF310A3559}"/>
              </a:ext>
            </a:extLst>
          </p:cNvPr>
          <p:cNvSpPr txBox="1">
            <a:spLocks/>
          </p:cNvSpPr>
          <p:nvPr/>
        </p:nvSpPr>
        <p:spPr>
          <a:xfrm>
            <a:off x="5170428" y="2431525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4" name="rockavoid">
            <a:hlinkClick r:id="" action="ppaction://media"/>
            <a:extLst>
              <a:ext uri="{FF2B5EF4-FFF2-40B4-BE49-F238E27FC236}">
                <a16:creationId xmlns:a16="http://schemas.microsoft.com/office/drawing/2014/main" id="{12771543-2890-446B-8337-D7E610B9D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0609" y="2823608"/>
            <a:ext cx="4683755" cy="2689595"/>
          </a:xfrm>
          <a:prstGeom prst="rect">
            <a:avLst/>
          </a:prstGeom>
        </p:spPr>
      </p:pic>
      <p:pic>
        <p:nvPicPr>
          <p:cNvPr id="5" name="rockfail">
            <a:hlinkClick r:id="" action="ppaction://media"/>
            <a:extLst>
              <a:ext uri="{FF2B5EF4-FFF2-40B4-BE49-F238E27FC236}">
                <a16:creationId xmlns:a16="http://schemas.microsoft.com/office/drawing/2014/main" id="{6F9BE750-AA5D-4580-A4C8-527C3DE518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04973" y="2162815"/>
            <a:ext cx="4584879" cy="2701401"/>
          </a:xfrm>
          <a:prstGeom prst="rect">
            <a:avLst/>
          </a:prstGeom>
        </p:spPr>
      </p:pic>
      <p:pic>
        <p:nvPicPr>
          <p:cNvPr id="6" name="rockfailnobail">
            <a:hlinkClick r:id="" action="ppaction://media"/>
            <a:extLst>
              <a:ext uri="{FF2B5EF4-FFF2-40B4-BE49-F238E27FC236}">
                <a16:creationId xmlns:a16="http://schemas.microsoft.com/office/drawing/2014/main" id="{0A9FBA92-E6FF-480E-92A8-65C6A1DEC78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83893" y="3736975"/>
            <a:ext cx="4217662" cy="24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2335-90C0-48FC-828E-D38FEEE8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Timer UI</a:t>
            </a:r>
          </a:p>
        </p:txBody>
      </p:sp>
      <p:pic>
        <p:nvPicPr>
          <p:cNvPr id="4" name="Player UI">
            <a:hlinkClick r:id="" action="ppaction://media"/>
            <a:extLst>
              <a:ext uri="{FF2B5EF4-FFF2-40B4-BE49-F238E27FC236}">
                <a16:creationId xmlns:a16="http://schemas.microsoft.com/office/drawing/2014/main" id="{B6BA1E02-15D0-402F-8826-F9608F5470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705" y="1417637"/>
            <a:ext cx="7132638" cy="4022725"/>
          </a:xfrm>
        </p:spPr>
      </p:pic>
    </p:spTree>
    <p:extLst>
      <p:ext uri="{BB962C8B-B14F-4D97-AF65-F5344CB8AC3E}">
        <p14:creationId xmlns:p14="http://schemas.microsoft.com/office/powerpoint/2010/main" val="14468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46DC-AA0F-4323-8B0C-40B01453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Water Level</a:t>
            </a:r>
          </a:p>
        </p:txBody>
      </p:sp>
      <p:pic>
        <p:nvPicPr>
          <p:cNvPr id="4" name="Bouyancy">
            <a:hlinkClick r:id="" action="ppaction://media"/>
            <a:extLst>
              <a:ext uri="{FF2B5EF4-FFF2-40B4-BE49-F238E27FC236}">
                <a16:creationId xmlns:a16="http://schemas.microsoft.com/office/drawing/2014/main" id="{B0BFFB2A-3778-4757-B04B-F2B48B6A7F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088" y="1740580"/>
            <a:ext cx="7407275" cy="4022725"/>
          </a:xfrm>
        </p:spPr>
      </p:pic>
    </p:spTree>
    <p:extLst>
      <p:ext uri="{BB962C8B-B14F-4D97-AF65-F5344CB8AC3E}">
        <p14:creationId xmlns:p14="http://schemas.microsoft.com/office/powerpoint/2010/main" val="20083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BD1-9C1D-4AB2-B9C9-9893889E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609600"/>
            <a:ext cx="10348803" cy="9704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Flow Chart</a:t>
            </a:r>
            <a:endParaRPr lang="en-GB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B1B39C-768A-4936-A56C-491FA978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25" y="1833440"/>
            <a:ext cx="6805749" cy="44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5 Seconds</a:t>
            </a:r>
            <a:endParaRPr lang="en-GB"/>
          </a:p>
        </p:txBody>
      </p:sp>
      <p:pic>
        <p:nvPicPr>
          <p:cNvPr id="9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8249FF1-4872-4997-BD79-C4EC3485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1601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85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20 Seconds</a:t>
            </a:r>
            <a:endParaRPr lang="en-GB"/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49CBCB06-025B-4FEA-A135-BC7BB8DB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r="1594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13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Logline</a:t>
            </a:r>
          </a:p>
        </p:txBody>
      </p:sp>
      <p:pic>
        <p:nvPicPr>
          <p:cNvPr id="4" name="Picture 3" descr="A picture containing sky, LEGO&#10;&#10;Description generated with very high confidence">
            <a:extLst>
              <a:ext uri="{FF2B5EF4-FFF2-40B4-BE49-F238E27FC236}">
                <a16:creationId xmlns:a16="http://schemas.microsoft.com/office/drawing/2014/main" id="{1084C46F-2847-489E-9A66-FBE99FD03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r="2578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n-US" sz="3200" dirty="0"/>
              <a:t>Local coop resource management game where players must coordinate to resolve hazards and manage activities, figuring out the optimal strategy</a:t>
            </a:r>
            <a:endParaRPr lang="en-GB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1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40 Seconds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59A5CD-B964-431B-9722-458CC5AA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12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1 Minute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D53CD6E-D831-4437-A2A3-FB9BFD079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1723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732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Gameplay: 2 Minutes</a:t>
            </a:r>
            <a:endParaRPr lang="en-GB"/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FEEBE90-9F16-4E18-A570-4C0930C6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r="1378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93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B30-5D66-4C1D-9A68-7EB387B5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Telegraphing Ship Health</a:t>
            </a:r>
          </a:p>
        </p:txBody>
      </p:sp>
      <p:pic>
        <p:nvPicPr>
          <p:cNvPr id="4" name="2018-11-12_02-38-17">
            <a:hlinkClick r:id="" action="ppaction://media"/>
            <a:extLst>
              <a:ext uri="{FF2B5EF4-FFF2-40B4-BE49-F238E27FC236}">
                <a16:creationId xmlns:a16="http://schemas.microsoft.com/office/drawing/2014/main" id="{045BE3C8-4B89-4338-83F1-4DFE34B6C0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642" y="1901824"/>
            <a:ext cx="933767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C0E3E-253B-4E07-8733-BE3CFEED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4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CABC2D-990B-4B10-A679-8754C3A0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r="15663" b="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D8B5B7A8-F96E-43E6-99D6-4B7E2340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1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/>
              <a:t>Gameplay: 5 Minutes</a:t>
            </a:r>
          </a:p>
        </p:txBody>
      </p:sp>
      <p:pic>
        <p:nvPicPr>
          <p:cNvPr id="5" name="Picture 4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5DFB1C4C-A0ED-48E3-865E-8D854428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15419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527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8B1F9-1110-402C-829E-BD681E6D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654" y="504137"/>
            <a:ext cx="4848690" cy="640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Rewards Animation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2018-12-02_14-01-33">
            <a:hlinkClick r:id="" action="ppaction://media"/>
            <a:extLst>
              <a:ext uri="{FF2B5EF4-FFF2-40B4-BE49-F238E27FC236}">
                <a16:creationId xmlns:a16="http://schemas.microsoft.com/office/drawing/2014/main" id="{01B731BC-50B1-429E-B58C-16FD20998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023" y="1272298"/>
            <a:ext cx="7964518" cy="44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8B29-ABE1-4516-B854-2CE1747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Reward Schedules</a:t>
            </a:r>
          </a:p>
        </p:txBody>
      </p:sp>
      <p:pic>
        <p:nvPicPr>
          <p:cNvPr id="1026" name="Picture 2" descr="https://cdn.discordapp.com/attachments/281894021457248257/511465837459275776/unknown.png">
            <a:extLst>
              <a:ext uri="{FF2B5EF4-FFF2-40B4-BE49-F238E27FC236}">
                <a16:creationId xmlns:a16="http://schemas.microsoft.com/office/drawing/2014/main" id="{A20D3B5A-29A0-40B4-B78B-EE0BA433DF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4192"/>
            <a:ext cx="4938712" cy="36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81894021457248257/511465899765661699/unknown.png">
            <a:extLst>
              <a:ext uri="{FF2B5EF4-FFF2-40B4-BE49-F238E27FC236}">
                <a16:creationId xmlns:a16="http://schemas.microsoft.com/office/drawing/2014/main" id="{79699CD9-4A32-4491-A71E-59544E530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28920"/>
            <a:ext cx="4937125" cy="3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72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Game has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mechanics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All mechanics implemented (independently)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Animation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Updated existing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Implemented assets for new mechanics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51AAB-8F4C-45B4-9D06-07B5A150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3429000"/>
            <a:ext cx="4739425" cy="26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14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C468-0850-4471-B7D7-D7CD7483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9F43-A3CB-4B9B-8405-482E346A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sprint 8: </a:t>
            </a:r>
            <a:r>
              <a:rPr lang="en-GB" b="1" dirty="0"/>
              <a:t>Tom: estimated 12h 50m - logged 13h 15m | Henry: estimated: 12h - logged:  11h 10m</a:t>
            </a:r>
            <a:endParaRPr lang="en-GB" dirty="0"/>
          </a:p>
          <a:p>
            <a:r>
              <a:rPr lang="en-US" dirty="0"/>
              <a:t>For sprint 9: </a:t>
            </a:r>
            <a:r>
              <a:rPr lang="en-GB" b="1" dirty="0"/>
              <a:t>Tom: (12h estimated – 10h 35m) | Henry: (11h 30m estimated - 10h 10m logged)</a:t>
            </a:r>
            <a:endParaRPr lang="en-GB" dirty="0"/>
          </a:p>
          <a:p>
            <a:r>
              <a:rPr lang="en-US" dirty="0"/>
              <a:t>For sprint 10: </a:t>
            </a:r>
            <a:r>
              <a:rPr lang="en-GB" b="1" dirty="0"/>
              <a:t>Tom: (13h estimated – 13h 15m) | Henry: (12h 15m estimated - 12h 30m logged)</a:t>
            </a:r>
            <a:endParaRPr lang="en-GB" dirty="0"/>
          </a:p>
          <a:p>
            <a:r>
              <a:rPr lang="en-US" dirty="0"/>
              <a:t>For sprint 11: </a:t>
            </a:r>
            <a:r>
              <a:rPr lang="en-GB" b="1" dirty="0"/>
              <a:t>Tom: (11h 30m estimated – 14h 30m logged) | Henry: (12h 30m estimated – 13h 45m logged)</a:t>
            </a:r>
            <a:endParaRPr lang="en-GB" dirty="0"/>
          </a:p>
          <a:p>
            <a:endParaRPr lang="en-GB" dirty="0"/>
          </a:p>
          <a:p>
            <a:r>
              <a:rPr lang="en-GB" b="1" u="sng" dirty="0"/>
              <a:t>TOTAL (OVER 4 WEEKS)</a:t>
            </a:r>
          </a:p>
          <a:p>
            <a:r>
              <a:rPr lang="en-GB" dirty="0"/>
              <a:t>Tom: 51hours 35minutes</a:t>
            </a:r>
          </a:p>
          <a:p>
            <a:r>
              <a:rPr lang="en-GB" dirty="0"/>
              <a:t>Henry: 47hours 25minutes</a:t>
            </a:r>
          </a:p>
          <a:p>
            <a:r>
              <a:rPr lang="en-GB" dirty="0"/>
              <a:t>Difference can be put down to Player UI task + production of 3D models/animations.</a:t>
            </a:r>
          </a:p>
        </p:txBody>
      </p:sp>
    </p:spTree>
    <p:extLst>
      <p:ext uri="{BB962C8B-B14F-4D97-AF65-F5344CB8AC3E}">
        <p14:creationId xmlns:p14="http://schemas.microsoft.com/office/powerpoint/2010/main" val="411042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F4B3-7437-4AE6-89A2-A290000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Psychographic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9590-1D23-4E0F-A82C-5CEC2853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1737360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Terry Goldhorn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Aspiring Personal Trainer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Goal oriented / Targets / Progression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Social, plays games and goes out with friends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Student 20 y/o – Sport Sciences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Shared Accommodation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Morning Run / Lectures / Work / Evening Downtime</a:t>
            </a:r>
          </a:p>
        </p:txBody>
      </p:sp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F8E2BD2-32C7-4352-844E-9BAC4493B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3429000"/>
            <a:ext cx="2324100" cy="290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39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2A90-BC81-479C-B634-C2F22DAD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Plan for Christmas Vacation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5B40-37A6-42AC-91B2-CB06B8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Collate work - ensure all compatible, bug free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Game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Be in position for playtesting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Once achieved </a:t>
            </a:r>
            <a:r>
              <a:rPr lang="en-GB" sz="3200"/>
              <a:t>can implement TUTORIAL / </a:t>
            </a:r>
            <a:r>
              <a:rPr lang="en-GB" sz="3200" dirty="0"/>
              <a:t>‘saving’ / customisation / character select / rewards / quests</a:t>
            </a:r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BFD788-FE9A-4DB3-B485-EE45CB3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r="22664" b="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364C5-3E1B-45AD-9FE3-5CD3F3A3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84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Ship Hold: Retrieve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</p:txBody>
      </p:sp>
      <p:pic>
        <p:nvPicPr>
          <p:cNvPr id="4" name="hold">
            <a:hlinkClick r:id="" action="ppaction://media"/>
            <a:extLst>
              <a:ext uri="{FF2B5EF4-FFF2-40B4-BE49-F238E27FC236}">
                <a16:creationId xmlns:a16="http://schemas.microsoft.com/office/drawing/2014/main" id="{EA1029B2-99EF-4885-B1A4-63F866CCA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6650" y="1033285"/>
            <a:ext cx="8433315" cy="53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Cannon &amp; UI</a:t>
            </a:r>
          </a:p>
        </p:txBody>
      </p:sp>
      <p:pic>
        <p:nvPicPr>
          <p:cNvPr id="7" name="Picture 6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C42F11F3-D1E1-414E-9F80-163447AF31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5856" b="-1"/>
          <a:stretch/>
        </p:blipFill>
        <p:spPr>
          <a:xfrm>
            <a:off x="633998" y="3151618"/>
            <a:ext cx="4020297" cy="2476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EAEB17AF-A745-4D0C-BE10-071B35287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6577" b="-3"/>
          <a:stretch/>
        </p:blipFill>
        <p:spPr>
          <a:xfrm>
            <a:off x="633999" y="33774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Load items into cannon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torch to fire cannon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annon and hold">
            <a:hlinkClick r:id="" action="ppaction://media"/>
            <a:extLst>
              <a:ext uri="{FF2B5EF4-FFF2-40B4-BE49-F238E27FC236}">
                <a16:creationId xmlns:a16="http://schemas.microsoft.com/office/drawing/2014/main" id="{1D547696-F2FB-48E8-948E-BDB7421B3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321639"/>
            <a:ext cx="6044028" cy="40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4151-6CA9-42BE-9F74-F9CA0899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Loading The Cannon</a:t>
            </a:r>
          </a:p>
        </p:txBody>
      </p:sp>
      <p:pic>
        <p:nvPicPr>
          <p:cNvPr id="4" name="Ship_Fires_3_Trim">
            <a:hlinkClick r:id="" action="ppaction://media"/>
            <a:extLst>
              <a:ext uri="{FF2B5EF4-FFF2-40B4-BE49-F238E27FC236}">
                <a16:creationId xmlns:a16="http://schemas.microsoft.com/office/drawing/2014/main" id="{BFEE3D62-61CC-4C8C-825C-635222610F9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3" end="0.6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785" y="2078275"/>
            <a:ext cx="835243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A9EB-5EB6-403C-9127-BCF2AC72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Showing Enemy Location</a:t>
            </a:r>
          </a:p>
        </p:txBody>
      </p: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39231CD-0A49-458D-B66C-D6A199F4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8" r="29200" b="-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1894414E-962A-4BE1-BA9A-91869E47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D068-8760-43E4-BFDF-047958DE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B71833F5-ECF7-4BFE-BDC9-38E81F0EE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7"/>
          <a:stretch/>
        </p:blipFill>
        <p:spPr>
          <a:xfrm>
            <a:off x="648944" y="581099"/>
            <a:ext cx="192339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AFD-359C-4FA1-AB68-8DE9281A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Enemy cannon hit location</a:t>
            </a:r>
          </a:p>
        </p:txBody>
      </p:sp>
      <p:pic>
        <p:nvPicPr>
          <p:cNvPr id="4" name="Enemy_Fire">
            <a:hlinkClick r:id="" action="ppaction://media"/>
            <a:extLst>
              <a:ext uri="{FF2B5EF4-FFF2-40B4-BE49-F238E27FC236}">
                <a16:creationId xmlns:a16="http://schemas.microsoft.com/office/drawing/2014/main" id="{BA0C9088-0CFC-478E-8896-1CADD14225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357" y="1737360"/>
            <a:ext cx="8123237" cy="4022725"/>
          </a:xfrm>
        </p:spPr>
      </p:pic>
      <p:pic>
        <p:nvPicPr>
          <p:cNvPr id="3" name="yFWUg3JylF">
            <a:hlinkClick r:id="" action="ppaction://media"/>
            <a:extLst>
              <a:ext uri="{FF2B5EF4-FFF2-40B4-BE49-F238E27FC236}">
                <a16:creationId xmlns:a16="http://schemas.microsoft.com/office/drawing/2014/main" id="{395E175F-9A05-47B7-AF54-E3870AA76C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26706" y="1957964"/>
            <a:ext cx="5996937" cy="33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4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8F04-26D1-4796-B9B0-DBEF8A66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Bail water</a:t>
            </a:r>
          </a:p>
        </p:txBody>
      </p:sp>
      <p:pic>
        <p:nvPicPr>
          <p:cNvPr id="4" name="bail">
            <a:hlinkClick r:id="" action="ppaction://media"/>
            <a:extLst>
              <a:ext uri="{FF2B5EF4-FFF2-40B4-BE49-F238E27FC236}">
                <a16:creationId xmlns:a16="http://schemas.microsoft.com/office/drawing/2014/main" id="{0813B8DD-935C-489C-9030-5B5BBE879C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1417637"/>
            <a:ext cx="6062662" cy="4022725"/>
          </a:xfrm>
        </p:spPr>
      </p:pic>
    </p:spTree>
    <p:extLst>
      <p:ext uri="{BB962C8B-B14F-4D97-AF65-F5344CB8AC3E}">
        <p14:creationId xmlns:p14="http://schemas.microsoft.com/office/powerpoint/2010/main" val="109213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Ship Happens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146194"/>
      </a:accent1>
      <a:accent2>
        <a:srgbClr val="803B0E"/>
      </a:accent2>
      <a:accent3>
        <a:srgbClr val="803B0E"/>
      </a:accent3>
      <a:accent4>
        <a:srgbClr val="4AA8E6"/>
      </a:accent4>
      <a:accent5>
        <a:srgbClr val="FFFFFF"/>
      </a:accent5>
      <a:accent6>
        <a:srgbClr val="C62324"/>
      </a:accent6>
      <a:hlink>
        <a:srgbClr val="0D2E46"/>
      </a:hlink>
      <a:folHlink>
        <a:srgbClr val="356A9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1707</TotalTime>
  <Words>362</Words>
  <Application>Microsoft Office PowerPoint</Application>
  <PresentationFormat>Widescreen</PresentationFormat>
  <Paragraphs>68</Paragraphs>
  <Slides>31</Slides>
  <Notes>5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Retrospect</vt:lpstr>
      <vt:lpstr>Level 6 – Group 3</vt:lpstr>
      <vt:lpstr>Logline</vt:lpstr>
      <vt:lpstr>Psychographic</vt:lpstr>
      <vt:lpstr>Ship Hold: Retrieve items</vt:lpstr>
      <vt:lpstr>Cannon &amp; UI</vt:lpstr>
      <vt:lpstr>Loading The Cannon</vt:lpstr>
      <vt:lpstr>Showing Enemy Location</vt:lpstr>
      <vt:lpstr>Enemy cannon hit location</vt:lpstr>
      <vt:lpstr>Bail water</vt:lpstr>
      <vt:lpstr>Repairing the Deck</vt:lpstr>
      <vt:lpstr>Crow’s Nest Call Outs</vt:lpstr>
      <vt:lpstr>Whale Event</vt:lpstr>
      <vt:lpstr>Seagull</vt:lpstr>
      <vt:lpstr>Steering the Ship</vt:lpstr>
      <vt:lpstr>Timer UI</vt:lpstr>
      <vt:lpstr>Water Level</vt:lpstr>
      <vt:lpstr>Flow Chart</vt:lpstr>
      <vt:lpstr>Gameplay: 5 Seconds</vt:lpstr>
      <vt:lpstr>Gameplay: 20 Seconds</vt:lpstr>
      <vt:lpstr>Gameplay: 40 Seconds</vt:lpstr>
      <vt:lpstr>Gameplay: 1 Minute</vt:lpstr>
      <vt:lpstr>Gameplay: 2 Minutes</vt:lpstr>
      <vt:lpstr>Telegraphing Ship Health</vt:lpstr>
      <vt:lpstr>Gameplay: 4 Minutes</vt:lpstr>
      <vt:lpstr>Gameplay: 5 Minutes</vt:lpstr>
      <vt:lpstr>Rewards Animation</vt:lpstr>
      <vt:lpstr>Reward Schedules</vt:lpstr>
      <vt:lpstr>How the Game has Developed</vt:lpstr>
      <vt:lpstr>Work Completed</vt:lpstr>
      <vt:lpstr>Plan for Christmas Vacation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gibbs</dc:creator>
  <cp:lastModifiedBy>Henry Crofts</cp:lastModifiedBy>
  <cp:revision>111</cp:revision>
  <dcterms:created xsi:type="dcterms:W3CDTF">2018-10-01T07:12:03Z</dcterms:created>
  <dcterms:modified xsi:type="dcterms:W3CDTF">2018-12-09T22:43:33Z</dcterms:modified>
</cp:coreProperties>
</file>